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92" r:id="rId20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08" Type="http://schemas.openxmlformats.org/officeDocument/2006/relationships/slide" Target="slides/slide13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8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9" name="Google Shape;4999;g33c5e4031bd_0_8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0" name="Google Shape;5000;g33c5e4031bd_0_86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95.jpg"/></Relationships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0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2" name="Google Shape;5002;p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362" y="1006078"/>
            <a:ext cx="2862262" cy="2862263"/>
          </a:xfrm>
          <a:prstGeom prst="rect">
            <a:avLst/>
          </a:prstGeom>
          <a:noFill/>
          <a:ln>
            <a:noFill/>
          </a:ln>
        </p:spPr>
      </p:pic>
      <p:sp>
        <p:nvSpPr>
          <p:cNvPr id="5003" name="Google Shape;5003;p705"/>
          <p:cNvSpPr txBox="1"/>
          <p:nvPr/>
        </p:nvSpPr>
        <p:spPr>
          <a:xfrm>
            <a:off x="304800" y="228600"/>
            <a:ext cx="88005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/>
              <a:t>We hope you will agree with us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4" name="Google Shape;5004;p705"/>
          <p:cNvSpPr txBox="1"/>
          <p:nvPr/>
        </p:nvSpPr>
        <p:spPr>
          <a:xfrm>
            <a:off x="825600" y="1448778"/>
            <a:ext cx="30000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that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5" name="Google Shape;5005;p705"/>
          <p:cNvSpPr txBox="1"/>
          <p:nvPr/>
        </p:nvSpPr>
        <p:spPr>
          <a:xfrm>
            <a:off x="914400" y="2536488"/>
            <a:ext cx="3000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/>
              <a:t>everybody</a:t>
            </a:r>
            <a:endParaRPr/>
          </a:p>
        </p:txBody>
      </p:sp>
      <p:sp>
        <p:nvSpPr>
          <p:cNvPr id="5006" name="Google Shape;5006;p705"/>
          <p:cNvSpPr txBox="1"/>
          <p:nvPr/>
        </p:nvSpPr>
        <p:spPr>
          <a:xfrm>
            <a:off x="914400" y="3372890"/>
            <a:ext cx="3000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wants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7" name="Google Shape;5007;p705"/>
          <p:cNvSpPr txBox="1"/>
          <p:nvPr/>
        </p:nvSpPr>
        <p:spPr>
          <a:xfrm>
            <a:off x="825600" y="4017186"/>
            <a:ext cx="77589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to live in a safe world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